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Poppins"/>
      <p:regular r:id="rId31"/>
      <p:bold r:id="rId32"/>
      <p:italic r:id="rId33"/>
      <p:boldItalic r:id="rId34"/>
    </p:embeddedFont>
    <p:embeddedFont>
      <p:font typeface="Barlow Condensed"/>
      <p:regular r:id="rId35"/>
      <p:bold r:id="rId36"/>
      <p:italic r:id="rId37"/>
      <p:boldItalic r:id="rId38"/>
    </p:embeddedFont>
    <p:embeddedFont>
      <p:font typeface="Khand"/>
      <p:regular r:id="rId39"/>
      <p:bold r:id="rId40"/>
    </p:embeddedFont>
    <p:embeddedFont>
      <p:font typeface="Barlow"/>
      <p:regular r:id="rId41"/>
      <p:bold r:id="rId42"/>
      <p:italic r:id="rId43"/>
      <p:boldItalic r:id="rId44"/>
    </p:embeddedFont>
    <p:embeddedFont>
      <p:font typeface="Barlow Semi Condensed SemiBold"/>
      <p:regular r:id="rId45"/>
      <p:bold r:id="rId46"/>
      <p:italic r:id="rId47"/>
      <p:boldItalic r:id="rId48"/>
    </p:embeddedFont>
    <p:embeddedFont>
      <p:font typeface="Homemade Apple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hand-bold.fntdata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44" Type="http://schemas.openxmlformats.org/officeDocument/2006/relationships/font" Target="fonts/Barlow-boldItalic.fntdata"/><Relationship Id="rId43" Type="http://schemas.openxmlformats.org/officeDocument/2006/relationships/font" Target="fonts/Barlow-italic.fntdata"/><Relationship Id="rId46" Type="http://schemas.openxmlformats.org/officeDocument/2006/relationships/font" Target="fonts/BarlowSemiCondensedSemiBold-bold.fntdata"/><Relationship Id="rId45" Type="http://schemas.openxmlformats.org/officeDocument/2006/relationships/font" Target="fonts/BarlowSemiCondensed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SemiCondensedSemiBold-boldItalic.fntdata"/><Relationship Id="rId47" Type="http://schemas.openxmlformats.org/officeDocument/2006/relationships/font" Target="fonts/BarlowSemiCondensedSemiBold-italic.fntdata"/><Relationship Id="rId49" Type="http://schemas.openxmlformats.org/officeDocument/2006/relationships/font" Target="fonts/HomemadeApp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regular.fntdata"/><Relationship Id="rId30" Type="http://schemas.openxmlformats.org/officeDocument/2006/relationships/slide" Target="slides/slide25.xml"/><Relationship Id="rId33" Type="http://schemas.openxmlformats.org/officeDocument/2006/relationships/font" Target="fonts/Poppins-italic.fntdata"/><Relationship Id="rId32" Type="http://schemas.openxmlformats.org/officeDocument/2006/relationships/font" Target="fonts/Poppins-bold.fntdata"/><Relationship Id="rId35" Type="http://schemas.openxmlformats.org/officeDocument/2006/relationships/font" Target="fonts/BarlowCondensed-regular.fntdata"/><Relationship Id="rId34" Type="http://schemas.openxmlformats.org/officeDocument/2006/relationships/font" Target="fonts/Poppins-boldItalic.fntdata"/><Relationship Id="rId37" Type="http://schemas.openxmlformats.org/officeDocument/2006/relationships/font" Target="fonts/BarlowCondensed-italic.fntdata"/><Relationship Id="rId36" Type="http://schemas.openxmlformats.org/officeDocument/2006/relationships/font" Target="fonts/BarlowCondensed-bold.fntdata"/><Relationship Id="rId39" Type="http://schemas.openxmlformats.org/officeDocument/2006/relationships/font" Target="fonts/Khand-regular.fntdata"/><Relationship Id="rId38" Type="http://schemas.openxmlformats.org/officeDocument/2006/relationships/font" Target="fonts/BarlowCondensed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fd8ccc01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fd8ccc01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Open rooms for 1 min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c45564fec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c45564fec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45564fec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45564fec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rooms for 1 min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c45564fec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c45564fec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c45564fec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c45564fec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rooms for 1 min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c45564fec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c45564fec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45564fec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45564fec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rooms for 1 min - make room names for their favorite seasons (4 rooms)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c45564fec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c45564fec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c45564fec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c45564fec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69a366e8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69a366e8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c45564fec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c45564fec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c45564fec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c45564fec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c69a366e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c69a366e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c69a366e8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c69a366e8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fd8ccc01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6fd8ccc01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c45564fec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c45564fec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45564fec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45564fec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c45564fec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c45564fec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c45564fe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c45564fe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rect b="b" l="l" r="r" t="t"/>
            <a:pathLst>
              <a:path extrusionOk="0" h="4226027" w="550219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8570502">
            <a:off x="9105372" y="3053688"/>
            <a:ext cx="3279347" cy="2411105"/>
          </a:xfrm>
          <a:custGeom>
            <a:rect b="b" l="l" r="r" t="t"/>
            <a:pathLst>
              <a:path extrusionOk="0" h="4226027" w="550219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-1662900">
            <a:off x="2030593" y="241876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/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4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4" name="Google Shape;454;p11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7" name="Google Shape;45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8" name="Google Shape;458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60" name="Google Shape;460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61" name="Google Shape;461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275508" y="5267968"/>
            <a:ext cx="988183" cy="1240407"/>
            <a:chOff x="10177290" y="5267968"/>
            <a:chExt cx="988183" cy="1240407"/>
          </a:xfrm>
        </p:grpSpPr>
        <p:sp>
          <p:nvSpPr>
            <p:cNvPr id="65" name="Google Shape;65;p3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3"/>
          <p:cNvSpPr/>
          <p:nvPr/>
        </p:nvSpPr>
        <p:spPr>
          <a:xfrm flipH="1">
            <a:off x="75" y="-8965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flipH="1">
            <a:off x="-213912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1662900">
            <a:off x="2666837" y="241876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flipH="1">
            <a:off x="950125" y="593375"/>
            <a:ext cx="58440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flipH="1" rot="-1028030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74" name="Google Shape;74;p3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6" name="Google Shape;86;p3"/>
          <p:cNvCxnSpPr/>
          <p:nvPr/>
        </p:nvCxnSpPr>
        <p:spPr>
          <a:xfrm rot="10800000">
            <a:off x="2987718" y="4162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3"/>
          <p:cNvSpPr/>
          <p:nvPr/>
        </p:nvSpPr>
        <p:spPr>
          <a:xfrm flipH="1">
            <a:off x="7936799" y="-6778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flipH="1">
            <a:off x="6794137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flipH="1">
            <a:off x="6641737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flipH="1">
            <a:off x="6489337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 flipH="1">
            <a:off x="-1149775" y="2849039"/>
            <a:ext cx="2437255" cy="2244038"/>
            <a:chOff x="4876277" y="2305179"/>
            <a:chExt cx="2437255" cy="2244038"/>
          </a:xfrm>
        </p:grpSpPr>
        <p:sp>
          <p:nvSpPr>
            <p:cNvPr id="92" name="Google Shape;92;p3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7752" y="-116337"/>
            <a:ext cx="2250905" cy="2349075"/>
            <a:chOff x="1219199" y="2085764"/>
            <a:chExt cx="2250905" cy="2349075"/>
          </a:xfrm>
        </p:grpSpPr>
        <p:sp>
          <p:nvSpPr>
            <p:cNvPr id="96" name="Google Shape;96;p3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 rot="10800000">
            <a:off x="415590" y="657875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3"/>
          <p:cNvCxnSpPr/>
          <p:nvPr/>
        </p:nvCxnSpPr>
        <p:spPr>
          <a:xfrm rot="-5400000">
            <a:off x="-935681" y="525138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3"/>
          <p:cNvSpPr txBox="1"/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12" name="Google Shape;112;p3"/>
          <p:cNvSpPr txBox="1"/>
          <p:nvPr>
            <p:ph idx="2" type="subTitle"/>
          </p:nvPr>
        </p:nvSpPr>
        <p:spPr>
          <a:xfrm>
            <a:off x="1287475" y="1986017"/>
            <a:ext cx="5151300" cy="91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13" name="Google Shape;113;p3"/>
          <p:cNvCxnSpPr/>
          <p:nvPr/>
        </p:nvCxnSpPr>
        <p:spPr>
          <a:xfrm rot="-5400000">
            <a:off x="5473341" y="17603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3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flipH="1" rot="-1664400">
            <a:off x="1801458" y="304516"/>
            <a:ext cx="9900063" cy="6757752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125" name="Google Shape;125;p4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129" name="Google Shape;129;p4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872800" y="2178450"/>
            <a:ext cx="10423800" cy="391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36" name="Google Shape;136;p4"/>
          <p:cNvSpPr txBox="1"/>
          <p:nvPr>
            <p:ph type="title"/>
          </p:nvPr>
        </p:nvSpPr>
        <p:spPr>
          <a:xfrm>
            <a:off x="872800" y="898175"/>
            <a:ext cx="1034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37" name="Google Shape;137;p4"/>
          <p:cNvGrpSpPr/>
          <p:nvPr/>
        </p:nvGrpSpPr>
        <p:grpSpPr>
          <a:xfrm rot="10280301">
            <a:off x="-61998" y="4650899"/>
            <a:ext cx="2248038" cy="2250341"/>
            <a:chOff x="1219199" y="2184509"/>
            <a:chExt cx="2248026" cy="2250330"/>
          </a:xfrm>
        </p:grpSpPr>
        <p:sp>
          <p:nvSpPr>
            <p:cNvPr id="138" name="Google Shape;138;p4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18979" y="2184509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151" name="Google Shape;151;p4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4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4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/>
          <p:nvPr/>
        </p:nvCxnSpPr>
        <p:spPr>
          <a:xfrm>
            <a:off x="7711566" y="666030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4"/>
          <p:cNvCxnSpPr/>
          <p:nvPr/>
        </p:nvCxnSpPr>
        <p:spPr>
          <a:xfrm rot="-5400000">
            <a:off x="10286837" y="533293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flipH="1" rot="10800000">
            <a:off x="10944790" y="294245"/>
            <a:ext cx="988183" cy="1240407"/>
            <a:chOff x="10177290" y="5267968"/>
            <a:chExt cx="988183" cy="1240407"/>
          </a:xfrm>
        </p:grpSpPr>
        <p:sp>
          <p:nvSpPr>
            <p:cNvPr id="169" name="Google Shape;169;p5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/>
          <p:nvPr/>
        </p:nvSpPr>
        <p:spPr>
          <a:xfrm flipH="1" rot="10800000">
            <a:off x="5769806" y="281197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flipH="1" rot="10800000">
            <a:off x="1200888" y="-555200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 rot="-9137100">
            <a:off x="2859781" y="-5393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flipH="1" rot="10800000">
            <a:off x="266971" y="2604005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flipH="1" rot="10800000">
            <a:off x="10921001" y="1709543"/>
            <a:ext cx="2437255" cy="2244038"/>
            <a:chOff x="4876277" y="2305179"/>
            <a:chExt cx="2437255" cy="2244038"/>
          </a:xfrm>
        </p:grpSpPr>
        <p:sp>
          <p:nvSpPr>
            <p:cNvPr id="177" name="Google Shape;177;p5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0" name="Google Shape;180;p5"/>
          <p:cNvCxnSpPr/>
          <p:nvPr/>
        </p:nvCxnSpPr>
        <p:spPr>
          <a:xfrm>
            <a:off x="7292891" y="376269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5"/>
          <p:cNvCxnSpPr/>
          <p:nvPr/>
        </p:nvCxnSpPr>
        <p:spPr>
          <a:xfrm rot="5400000">
            <a:off x="9791962" y="1551234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3" name="Google Shape;183;p5"/>
          <p:cNvCxnSpPr/>
          <p:nvPr/>
        </p:nvCxnSpPr>
        <p:spPr>
          <a:xfrm>
            <a:off x="656763" y="6386367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5"/>
          <p:cNvCxnSpPr/>
          <p:nvPr/>
        </p:nvCxnSpPr>
        <p:spPr>
          <a:xfrm rot="5400000">
            <a:off x="-604860" y="504225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5"/>
          <p:cNvSpPr/>
          <p:nvPr/>
        </p:nvSpPr>
        <p:spPr>
          <a:xfrm flipH="1" rot="10800000">
            <a:off x="1295675" y="67742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5"/>
          <p:cNvGrpSpPr/>
          <p:nvPr/>
        </p:nvGrpSpPr>
        <p:grpSpPr>
          <a:xfrm flipH="1" rot="519699">
            <a:off x="86588" y="-141878"/>
            <a:ext cx="2248038" cy="2349087"/>
            <a:chOff x="1219199" y="2085764"/>
            <a:chExt cx="2248026" cy="2349075"/>
          </a:xfrm>
        </p:grpSpPr>
        <p:sp>
          <p:nvSpPr>
            <p:cNvPr id="187" name="Google Shape;187;p5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 flipH="1" rot="10800000">
            <a:off x="-382275" y="41916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flipH="1" rot="10800000">
            <a:off x="-229875" y="40392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 flipH="1" rot="10800000">
            <a:off x="-77475" y="38868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 flipH="1" rot="10800000">
            <a:off x="9669824" y="4569881"/>
            <a:ext cx="2250905" cy="2349075"/>
            <a:chOff x="1219199" y="2085764"/>
            <a:chExt cx="2250905" cy="2349075"/>
          </a:xfrm>
        </p:grpSpPr>
        <p:sp>
          <p:nvSpPr>
            <p:cNvPr id="203" name="Google Shape;203;p5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5"/>
          <p:cNvSpPr txBox="1"/>
          <p:nvPr>
            <p:ph type="title"/>
          </p:nvPr>
        </p:nvSpPr>
        <p:spPr>
          <a:xfrm>
            <a:off x="1789950" y="3047250"/>
            <a:ext cx="8768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5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9350550" y="1702475"/>
            <a:ext cx="2865600" cy="51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4699508">
            <a:off x="-253482" y="2802343"/>
            <a:ext cx="4007526" cy="40956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flipH="1">
            <a:off x="-213912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flipH="1">
            <a:off x="4840224" y="-73980"/>
            <a:ext cx="7524245" cy="4171543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1662900">
            <a:off x="412824" y="27691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 flipH="1" rot="4889499">
            <a:off x="10064656" y="-106018"/>
            <a:ext cx="1879580" cy="2165073"/>
            <a:chOff x="4876277" y="2305179"/>
            <a:chExt cx="2437255" cy="2244038"/>
          </a:xfrm>
        </p:grpSpPr>
        <p:sp>
          <p:nvSpPr>
            <p:cNvPr id="225" name="Google Shape;225;p6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71475" y="-3787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9075" y="-2263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33325" y="-739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>
            <p:ph idx="1" type="body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34" name="Google Shape;234;p6"/>
          <p:cNvGrpSpPr/>
          <p:nvPr/>
        </p:nvGrpSpPr>
        <p:grpSpPr>
          <a:xfrm flipH="1" rot="10800000">
            <a:off x="9669824" y="4569881"/>
            <a:ext cx="2250905" cy="2249091"/>
            <a:chOff x="1219199" y="2185748"/>
            <a:chExt cx="2250905" cy="2249091"/>
          </a:xfrm>
        </p:grpSpPr>
        <p:sp>
          <p:nvSpPr>
            <p:cNvPr id="235" name="Google Shape;235;p6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07032" y="22375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6"/>
          <p:cNvCxnSpPr/>
          <p:nvPr/>
        </p:nvCxnSpPr>
        <p:spPr>
          <a:xfrm>
            <a:off x="-12" y="396140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6"/>
          <p:cNvCxnSpPr/>
          <p:nvPr/>
        </p:nvCxnSpPr>
        <p:spPr>
          <a:xfrm rot="-5400000">
            <a:off x="-1261635" y="1740258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6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 rot="10800000">
            <a:off x="0" y="2854907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10800000">
            <a:off x="-87137" y="-702375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 flipH="1" rot="-556215">
            <a:off x="1185045" y="2675633"/>
            <a:ext cx="6745753" cy="4166768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 rot="10800000">
            <a:off x="402283" y="147070"/>
            <a:ext cx="988183" cy="1240407"/>
            <a:chOff x="10177290" y="5267968"/>
            <a:chExt cx="988183" cy="1240407"/>
          </a:xfrm>
        </p:grpSpPr>
        <p:sp>
          <p:nvSpPr>
            <p:cNvPr id="255" name="Google Shape;255;p7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flipH="1" rot="9137100">
            <a:off x="2793612" y="63940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 rot="10800000">
            <a:off x="8063574" y="2456830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7"/>
          <p:cNvGrpSpPr/>
          <p:nvPr/>
        </p:nvGrpSpPr>
        <p:grpSpPr>
          <a:xfrm rot="10800000">
            <a:off x="-1023000" y="1562368"/>
            <a:ext cx="2437255" cy="2244038"/>
            <a:chOff x="4876277" y="2305179"/>
            <a:chExt cx="2437255" cy="2244038"/>
          </a:xfrm>
        </p:grpSpPr>
        <p:sp>
          <p:nvSpPr>
            <p:cNvPr id="261" name="Google Shape;261;p7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4" name="Google Shape;264;p7"/>
          <p:cNvCxnSpPr/>
          <p:nvPr/>
        </p:nvCxnSpPr>
        <p:spPr>
          <a:xfrm rot="10800000">
            <a:off x="770965" y="381494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7"/>
          <p:cNvCxnSpPr/>
          <p:nvPr/>
        </p:nvCxnSpPr>
        <p:spPr>
          <a:xfrm rot="10800000">
            <a:off x="7178493" y="6239192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7"/>
          <p:cNvCxnSpPr/>
          <p:nvPr/>
        </p:nvCxnSpPr>
        <p:spPr>
          <a:xfrm rot="5400000">
            <a:off x="9664116" y="4895075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" name="Google Shape;267;p7"/>
          <p:cNvSpPr/>
          <p:nvPr/>
        </p:nvSpPr>
        <p:spPr>
          <a:xfrm rot="10800000">
            <a:off x="6920912" y="40444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6768512" y="38920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6616112" y="37396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"/>
          <p:cNvSpPr/>
          <p:nvPr/>
        </p:nvSpPr>
        <p:spPr>
          <a:xfrm flipH="1" rot="10800000">
            <a:off x="1324988" y="738300"/>
            <a:ext cx="9604800" cy="514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 rot="5400000">
            <a:off x="-609159" y="179040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7"/>
          <p:cNvSpPr txBox="1"/>
          <p:nvPr>
            <p:ph type="title"/>
          </p:nvPr>
        </p:nvSpPr>
        <p:spPr>
          <a:xfrm>
            <a:off x="1893674" y="600200"/>
            <a:ext cx="7250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grpSp>
        <p:nvGrpSpPr>
          <p:cNvPr id="274" name="Google Shape;274;p7"/>
          <p:cNvGrpSpPr/>
          <p:nvPr/>
        </p:nvGrpSpPr>
        <p:grpSpPr>
          <a:xfrm rot="10800000">
            <a:off x="139927" y="4586131"/>
            <a:ext cx="2250905" cy="2349075"/>
            <a:chOff x="1219199" y="2085764"/>
            <a:chExt cx="2250905" cy="2349075"/>
          </a:xfrm>
        </p:grpSpPr>
        <p:sp>
          <p:nvSpPr>
            <p:cNvPr id="275" name="Google Shape;275;p7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7"/>
          <p:cNvGrpSpPr/>
          <p:nvPr/>
        </p:nvGrpSpPr>
        <p:grpSpPr>
          <a:xfrm rot="-519699">
            <a:off x="10000630" y="-289053"/>
            <a:ext cx="2248038" cy="2349087"/>
            <a:chOff x="1219199" y="2085764"/>
            <a:chExt cx="2248026" cy="2349075"/>
          </a:xfrm>
        </p:grpSpPr>
        <p:sp>
          <p:nvSpPr>
            <p:cNvPr id="288" name="Google Shape;288;p7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7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8"/>
          <p:cNvGrpSpPr/>
          <p:nvPr/>
        </p:nvGrpSpPr>
        <p:grpSpPr>
          <a:xfrm rot="10800000">
            <a:off x="235033" y="260595"/>
            <a:ext cx="988183" cy="1240407"/>
            <a:chOff x="10177290" y="5267968"/>
            <a:chExt cx="988183" cy="1240407"/>
          </a:xfrm>
        </p:grpSpPr>
        <p:sp>
          <p:nvSpPr>
            <p:cNvPr id="303" name="Google Shape;303;p8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"/>
          <p:cNvSpPr/>
          <p:nvPr/>
        </p:nvSpPr>
        <p:spPr>
          <a:xfrm rot="10800000">
            <a:off x="-40400" y="277832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 rot="10800000">
            <a:off x="-254387" y="-588850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 flipH="1" rot="9137100">
            <a:off x="2564674" y="-8758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 rot="10800000">
            <a:off x="7896324" y="2570355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 rot="10800000">
            <a:off x="-1190250" y="1675893"/>
            <a:ext cx="2437255" cy="2244038"/>
            <a:chOff x="4876277" y="2305179"/>
            <a:chExt cx="2437255" cy="2244038"/>
          </a:xfrm>
        </p:grpSpPr>
        <p:sp>
          <p:nvSpPr>
            <p:cNvPr id="311" name="Google Shape;311;p8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4" name="Google Shape;314;p8"/>
          <p:cNvCxnSpPr/>
          <p:nvPr/>
        </p:nvCxnSpPr>
        <p:spPr>
          <a:xfrm rot="10800000">
            <a:off x="375115" y="342619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8"/>
          <p:cNvCxnSpPr/>
          <p:nvPr/>
        </p:nvCxnSpPr>
        <p:spPr>
          <a:xfrm rot="5400000">
            <a:off x="-899956" y="1517584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8"/>
          <p:cNvCxnSpPr/>
          <p:nvPr/>
        </p:nvCxnSpPr>
        <p:spPr>
          <a:xfrm rot="10800000">
            <a:off x="7011243" y="6352717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8"/>
          <p:cNvCxnSpPr/>
          <p:nvPr/>
        </p:nvCxnSpPr>
        <p:spPr>
          <a:xfrm rot="5400000">
            <a:off x="9496866" y="500860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8"/>
          <p:cNvSpPr/>
          <p:nvPr/>
        </p:nvSpPr>
        <p:spPr>
          <a:xfrm rot="10800000">
            <a:off x="1060231" y="64377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8"/>
          <p:cNvGrpSpPr/>
          <p:nvPr/>
        </p:nvGrpSpPr>
        <p:grpSpPr>
          <a:xfrm rot="-519699">
            <a:off x="9833380" y="-175528"/>
            <a:ext cx="2248038" cy="2349087"/>
            <a:chOff x="1219199" y="2085764"/>
            <a:chExt cx="2248026" cy="2349075"/>
          </a:xfrm>
        </p:grpSpPr>
        <p:sp>
          <p:nvSpPr>
            <p:cNvPr id="320" name="Google Shape;320;p8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8"/>
          <p:cNvSpPr/>
          <p:nvPr/>
        </p:nvSpPr>
        <p:spPr>
          <a:xfrm rot="10800000">
            <a:off x="6753662" y="41580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 rot="10800000">
            <a:off x="6601262" y="40056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 rot="10800000">
            <a:off x="6448862" y="38532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8"/>
          <p:cNvGrpSpPr/>
          <p:nvPr/>
        </p:nvGrpSpPr>
        <p:grpSpPr>
          <a:xfrm rot="10800000">
            <a:off x="247277" y="4536231"/>
            <a:ext cx="2250905" cy="2370594"/>
            <a:chOff x="1219199" y="2064245"/>
            <a:chExt cx="2250905" cy="2370594"/>
          </a:xfrm>
        </p:grpSpPr>
        <p:sp>
          <p:nvSpPr>
            <p:cNvPr id="336" name="Google Shape;336;p8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1424655">
              <a:off x="2138811" y="2162125"/>
              <a:ext cx="538262" cy="247764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8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49" name="Google Shape;34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8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 flipH="1" rot="-1664400">
            <a:off x="1671798" y="-230019"/>
            <a:ext cx="9900063" cy="7322794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9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361" name="Google Shape;361;p9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9"/>
          <p:cNvSpPr/>
          <p:nvPr/>
        </p:nvSpPr>
        <p:spPr>
          <a:xfrm flipH="1">
            <a:off x="577300" y="593375"/>
            <a:ext cx="11451000" cy="614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9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367" name="Google Shape;367;p9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9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380" name="Google Shape;380;p9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2" name="Google Shape;392;p9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9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4" name="Google Shape;39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9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6" name="Google Shape;396;p9"/>
          <p:cNvSpPr txBox="1"/>
          <p:nvPr>
            <p:ph idx="1" type="body"/>
          </p:nvPr>
        </p:nvSpPr>
        <p:spPr>
          <a:xfrm>
            <a:off x="1017025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97" name="Google Shape;397;p9"/>
          <p:cNvSpPr txBox="1"/>
          <p:nvPr>
            <p:ph idx="2" type="body"/>
          </p:nvPr>
        </p:nvSpPr>
        <p:spPr>
          <a:xfrm>
            <a:off x="6560842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398" name="Google Shape;398;p9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399" name="Google Shape;399;p9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 flipH="1" rot="-1664400">
            <a:off x="1671798" y="-230019"/>
            <a:ext cx="9900063" cy="7322794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0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412" name="Google Shape;412;p10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0"/>
          <p:cNvSpPr/>
          <p:nvPr/>
        </p:nvSpPr>
        <p:spPr>
          <a:xfrm flipH="1">
            <a:off x="75" y="593375"/>
            <a:ext cx="11903700" cy="57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0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418" name="Google Shape;418;p10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31" name="Google Shape;431;p10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0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444" name="Google Shape;444;p10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9" name="Google Shape;449;p10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50" name="Google Shape;450;p10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7.jpg"/><Relationship Id="rId5" Type="http://schemas.openxmlformats.org/officeDocument/2006/relationships/image" Target="../media/image2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zoom.us/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zoom.us/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8.png"/><Relationship Id="rId7" Type="http://schemas.openxmlformats.org/officeDocument/2006/relationships/image" Target="../media/image40.png"/><Relationship Id="rId8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s02web.zoom.us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/>
          <p:nvPr/>
        </p:nvSpPr>
        <p:spPr>
          <a:xfrm>
            <a:off x="2888701" y="3429000"/>
            <a:ext cx="43428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3"/>
          <p:cNvSpPr txBox="1"/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Zoom Breakout Rooms</a:t>
            </a:r>
            <a:endParaRPr sz="6600"/>
          </a:p>
        </p:txBody>
      </p:sp>
      <p:sp>
        <p:nvSpPr>
          <p:cNvPr id="472" name="Google Shape;472;p13"/>
          <p:cNvSpPr txBox="1"/>
          <p:nvPr>
            <p:ph idx="1" type="subTitle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DKG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>
            <a:off x="8531400" y="3379675"/>
            <a:ext cx="16734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2"/>
          <p:cNvSpPr txBox="1"/>
          <p:nvPr>
            <p:ph type="title"/>
          </p:nvPr>
        </p:nvSpPr>
        <p:spPr>
          <a:xfrm>
            <a:off x="1880075" y="846250"/>
            <a:ext cx="8744400" cy="114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it!</a:t>
            </a:r>
            <a:endParaRPr/>
          </a:p>
        </p:txBody>
      </p:sp>
      <p:sp>
        <p:nvSpPr>
          <p:cNvPr id="586" name="Google Shape;586;p22"/>
          <p:cNvSpPr txBox="1"/>
          <p:nvPr/>
        </p:nvSpPr>
        <p:spPr>
          <a:xfrm>
            <a:off x="1646475" y="1796150"/>
            <a:ext cx="53340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Barlow"/>
                <a:ea typeface="Barlow"/>
                <a:cs typeface="Barlow"/>
                <a:sym typeface="Barlow"/>
              </a:rPr>
              <a:t>How to </a:t>
            </a:r>
            <a:r>
              <a:rPr b="1" lang="en" sz="2500">
                <a:latin typeface="Barlow"/>
                <a:ea typeface="Barlow"/>
                <a:cs typeface="Barlow"/>
                <a:sym typeface="Barlow"/>
              </a:rPr>
              <a:t>join</a:t>
            </a:r>
            <a:r>
              <a:rPr b="1" lang="en" sz="2500">
                <a:latin typeface="Barlow"/>
                <a:ea typeface="Barlow"/>
                <a:cs typeface="Barlow"/>
                <a:sym typeface="Barlow"/>
              </a:rPr>
              <a:t> a breakout room as a participant:</a:t>
            </a:r>
            <a:endParaRPr b="1" sz="2500">
              <a:latin typeface="Barlow"/>
              <a:ea typeface="Barlow"/>
              <a:cs typeface="Barlow"/>
              <a:sym typeface="Barlow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rlow"/>
              <a:buChar char="●"/>
            </a:pPr>
            <a:r>
              <a:rPr lang="en" sz="2500">
                <a:latin typeface="Barlow"/>
                <a:ea typeface="Barlow"/>
                <a:cs typeface="Barlow"/>
                <a:sym typeface="Barlow"/>
              </a:rPr>
              <a:t>Click “Join” when it asks you to join a room</a:t>
            </a:r>
            <a:endParaRPr sz="2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Barlow"/>
                <a:ea typeface="Barlow"/>
                <a:cs typeface="Barlow"/>
                <a:sym typeface="Barlow"/>
              </a:rPr>
              <a:t>How to LEAVE a breakout room as a participant:</a:t>
            </a:r>
            <a:endParaRPr b="1" sz="2500">
              <a:latin typeface="Barlow"/>
              <a:ea typeface="Barlow"/>
              <a:cs typeface="Barlow"/>
              <a:sym typeface="Barlow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rlow"/>
              <a:buChar char="●"/>
            </a:pPr>
            <a:r>
              <a:rPr lang="en" sz="2500">
                <a:latin typeface="Barlow"/>
                <a:ea typeface="Barlow"/>
                <a:cs typeface="Barlow"/>
                <a:sym typeface="Barlow"/>
              </a:rPr>
              <a:t>Click “Leave Room” at the bottom right of your screen - choose “Leave Breakout Room”</a:t>
            </a:r>
            <a:endParaRPr sz="25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87" name="Google Shape;5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300" y="1986550"/>
            <a:ext cx="3505200" cy="1581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8" name="Google Shape;5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875" y="4010275"/>
            <a:ext cx="1152525" cy="533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9" name="Google Shape;5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6875" y="4647950"/>
            <a:ext cx="2447925" cy="1085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3"/>
          <p:cNvSpPr txBox="1"/>
          <p:nvPr>
            <p:ph idx="1" type="body"/>
          </p:nvPr>
        </p:nvSpPr>
        <p:spPr>
          <a:xfrm>
            <a:off x="721175" y="1784350"/>
            <a:ext cx="57693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Choose how many rooms you want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Choose “Assign Manually”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Click Create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Assign participants to rooms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Click “Assign” next to each room - choose all participants who are going into that room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Adjust room settings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Click “Open All Rooms”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Once rooms are opened, you can still move participants around by hovering over their name in the room and clicking “Exchange” to move them to another room</a:t>
            </a:r>
            <a:endParaRPr sz="2000"/>
          </a:p>
        </p:txBody>
      </p:sp>
      <p:sp>
        <p:nvSpPr>
          <p:cNvPr id="595" name="Google Shape;595;p23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Manually</a:t>
            </a:r>
            <a:endParaRPr/>
          </a:p>
        </p:txBody>
      </p:sp>
      <p:pic>
        <p:nvPicPr>
          <p:cNvPr id="596" name="Google Shape;5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825" y="677825"/>
            <a:ext cx="2970398" cy="2433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7" name="Google Shape;5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1500" y="3810254"/>
            <a:ext cx="5044750" cy="83404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8" name="Google Shape;5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824" y="5218943"/>
            <a:ext cx="4815700" cy="903632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9" name="Google Shape;599;p23"/>
          <p:cNvSpPr/>
          <p:nvPr/>
        </p:nvSpPr>
        <p:spPr>
          <a:xfrm>
            <a:off x="5905450" y="1442350"/>
            <a:ext cx="4830600" cy="28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4"/>
          <p:cNvSpPr/>
          <p:nvPr/>
        </p:nvSpPr>
        <p:spPr>
          <a:xfrm>
            <a:off x="8531400" y="3379675"/>
            <a:ext cx="16734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4"/>
          <p:cNvSpPr txBox="1"/>
          <p:nvPr>
            <p:ph type="title"/>
          </p:nvPr>
        </p:nvSpPr>
        <p:spPr>
          <a:xfrm>
            <a:off x="1893675" y="1431375"/>
            <a:ext cx="8744400" cy="373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5"/>
          <p:cNvSpPr txBox="1"/>
          <p:nvPr>
            <p:ph idx="1" type="body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how many rooms you want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“Let participants choose room”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Create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Adjust room settings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“Open All Rooms”</a:t>
            </a:r>
            <a:endParaRPr/>
          </a:p>
        </p:txBody>
      </p:sp>
      <p:sp>
        <p:nvSpPr>
          <p:cNvPr id="611" name="Google Shape;611;p25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Participants Choose</a:t>
            </a:r>
            <a:endParaRPr/>
          </a:p>
        </p:txBody>
      </p:sp>
      <p:pic>
        <p:nvPicPr>
          <p:cNvPr id="612" name="Google Shape;6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525" y="2727845"/>
            <a:ext cx="2507800" cy="3521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3" name="Google Shape;613;p25"/>
          <p:cNvSpPr/>
          <p:nvPr/>
        </p:nvSpPr>
        <p:spPr>
          <a:xfrm>
            <a:off x="5878275" y="5619750"/>
            <a:ext cx="1279200" cy="629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8338" y="841088"/>
            <a:ext cx="3629025" cy="3209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5" name="Google Shape;615;p25"/>
          <p:cNvSpPr/>
          <p:nvPr/>
        </p:nvSpPr>
        <p:spPr>
          <a:xfrm>
            <a:off x="6966800" y="2303113"/>
            <a:ext cx="3510600" cy="28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6"/>
          <p:cNvSpPr/>
          <p:nvPr/>
        </p:nvSpPr>
        <p:spPr>
          <a:xfrm>
            <a:off x="8531400" y="3379675"/>
            <a:ext cx="16734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6"/>
          <p:cNvSpPr txBox="1"/>
          <p:nvPr>
            <p:ph type="title"/>
          </p:nvPr>
        </p:nvSpPr>
        <p:spPr>
          <a:xfrm>
            <a:off x="1893675" y="927900"/>
            <a:ext cx="8744400" cy="100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it!</a:t>
            </a:r>
            <a:endParaRPr/>
          </a:p>
        </p:txBody>
      </p:sp>
      <p:sp>
        <p:nvSpPr>
          <p:cNvPr id="622" name="Google Shape;622;p26"/>
          <p:cNvSpPr txBox="1"/>
          <p:nvPr/>
        </p:nvSpPr>
        <p:spPr>
          <a:xfrm>
            <a:off x="1646475" y="1932300"/>
            <a:ext cx="5334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Barlow"/>
                <a:ea typeface="Barlow"/>
                <a:cs typeface="Barlow"/>
                <a:sym typeface="Barlow"/>
              </a:rPr>
              <a:t>How to join a breakout room as a participant:</a:t>
            </a:r>
            <a:endParaRPr b="1" sz="2500">
              <a:latin typeface="Barlow"/>
              <a:ea typeface="Barlow"/>
              <a:cs typeface="Barlow"/>
              <a:sym typeface="Barlow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rlow"/>
              <a:buChar char="●"/>
            </a:pPr>
            <a:r>
              <a:rPr lang="en" sz="2500">
                <a:latin typeface="Barlow"/>
                <a:ea typeface="Barlow"/>
                <a:cs typeface="Barlow"/>
                <a:sym typeface="Barlow"/>
              </a:rPr>
              <a:t>Click the breakout room icon - click “Join a breakout room”</a:t>
            </a:r>
            <a:endParaRPr sz="2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Barlow"/>
              <a:ea typeface="Barlow"/>
              <a:cs typeface="Barlow"/>
              <a:sym typeface="Barlow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Barlow"/>
              <a:buChar char="●"/>
            </a:pPr>
            <a:r>
              <a:rPr lang="en" sz="2500">
                <a:latin typeface="Barlow"/>
                <a:ea typeface="Barlow"/>
                <a:cs typeface="Barlow"/>
                <a:sym typeface="Barlow"/>
              </a:rPr>
              <a:t>Choose the room you want to join and click “Join”</a:t>
            </a:r>
            <a:endParaRPr sz="25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23" name="Google Shape;6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507" y="2134025"/>
            <a:ext cx="1673400" cy="11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0300" y="1716825"/>
            <a:ext cx="17335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50" y="3554025"/>
            <a:ext cx="3800475" cy="390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6" name="Google Shape;62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4850" y="4450500"/>
            <a:ext cx="5810250" cy="1076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7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Extras</a:t>
            </a:r>
            <a:endParaRPr/>
          </a:p>
        </p:txBody>
      </p:sp>
      <p:sp>
        <p:nvSpPr>
          <p:cNvPr id="632" name="Google Shape;632;p27"/>
          <p:cNvSpPr txBox="1"/>
          <p:nvPr>
            <p:ph idx="1" type="body"/>
          </p:nvPr>
        </p:nvSpPr>
        <p:spPr>
          <a:xfrm>
            <a:off x="892150" y="19474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Adding a room:</a:t>
            </a:r>
            <a:endParaRPr b="1" sz="3500"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BEFORE opening all rooms - click “Add Room”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7"/>
          <p:cNvSpPr txBox="1"/>
          <p:nvPr>
            <p:ph idx="2" type="body"/>
          </p:nvPr>
        </p:nvSpPr>
        <p:spPr>
          <a:xfrm>
            <a:off x="6435967" y="19474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Renaming Rooms:</a:t>
            </a:r>
            <a:endParaRPr b="1" sz="3500"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Can do this BEFORE or AFTER rooms are opened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“Rename” next to a room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new name for the room - click “Yes”</a:t>
            </a:r>
            <a:endParaRPr/>
          </a:p>
        </p:txBody>
      </p:sp>
      <p:pic>
        <p:nvPicPr>
          <p:cNvPr id="634" name="Google Shape;6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975" y="3933250"/>
            <a:ext cx="4133850" cy="114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5" name="Google Shape;6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3700" y="1009650"/>
            <a:ext cx="37242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1963" y="5171488"/>
            <a:ext cx="3971925" cy="1362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7" name="Google Shape;637;p27"/>
          <p:cNvSpPr/>
          <p:nvPr/>
        </p:nvSpPr>
        <p:spPr>
          <a:xfrm>
            <a:off x="2419650" y="3933250"/>
            <a:ext cx="1156500" cy="558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8"/>
          <p:cNvSpPr/>
          <p:nvPr/>
        </p:nvSpPr>
        <p:spPr>
          <a:xfrm>
            <a:off x="8531400" y="3379675"/>
            <a:ext cx="16734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8"/>
          <p:cNvSpPr txBox="1"/>
          <p:nvPr>
            <p:ph type="title"/>
          </p:nvPr>
        </p:nvSpPr>
        <p:spPr>
          <a:xfrm>
            <a:off x="1893675" y="1431375"/>
            <a:ext cx="8744400" cy="373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9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rooms are open...</a:t>
            </a:r>
            <a:endParaRPr/>
          </a:p>
        </p:txBody>
      </p:sp>
      <p:sp>
        <p:nvSpPr>
          <p:cNvPr id="649" name="Google Shape;649;p29"/>
          <p:cNvSpPr/>
          <p:nvPr/>
        </p:nvSpPr>
        <p:spPr>
          <a:xfrm>
            <a:off x="1002683" y="2033958"/>
            <a:ext cx="3177900" cy="25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508000" lvl="0" marL="6096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●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Send messages to rooms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508000" lvl="0" marL="6096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●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Students can ask for help in rooms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pic>
        <p:nvPicPr>
          <p:cNvPr id="650" name="Google Shape;6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683" y="4148742"/>
            <a:ext cx="5689600" cy="21463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1" name="Google Shape;6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9668" y="1237918"/>
            <a:ext cx="4252400" cy="24995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2" name="Google Shape;652;p29"/>
          <p:cNvSpPr/>
          <p:nvPr/>
        </p:nvSpPr>
        <p:spPr>
          <a:xfrm>
            <a:off x="4141483" y="2166358"/>
            <a:ext cx="3102000" cy="41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B1A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0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vs Co-Host Abilities</a:t>
            </a:r>
            <a:endParaRPr/>
          </a:p>
        </p:txBody>
      </p:sp>
      <p:sp>
        <p:nvSpPr>
          <p:cNvPr id="658" name="Google Shape;658;p30"/>
          <p:cNvSpPr txBox="1"/>
          <p:nvPr>
            <p:ph idx="1" type="body"/>
          </p:nvPr>
        </p:nvSpPr>
        <p:spPr>
          <a:xfrm>
            <a:off x="1003425" y="1661675"/>
            <a:ext cx="100842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HOST: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/>
              <a:t>**If co-host did not create breakout rooms, they must go into an assigned room first before they are able to jump between rooms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0"/>
          <p:cNvSpPr txBox="1"/>
          <p:nvPr>
            <p:ph idx="2" type="body"/>
          </p:nvPr>
        </p:nvSpPr>
        <p:spPr>
          <a:xfrm>
            <a:off x="6547242" y="166167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CO-HOST:</a:t>
            </a:r>
            <a:endParaRPr b="1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pic>
        <p:nvPicPr>
          <p:cNvPr id="660" name="Google Shape;6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200" y="2259579"/>
            <a:ext cx="10010399" cy="32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1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Co-Hosts</a:t>
            </a:r>
            <a:endParaRPr/>
          </a:p>
        </p:txBody>
      </p:sp>
      <p:sp>
        <p:nvSpPr>
          <p:cNvPr id="666" name="Google Shape;666;p31"/>
          <p:cNvSpPr txBox="1"/>
          <p:nvPr>
            <p:ph idx="2" type="body"/>
          </p:nvPr>
        </p:nvSpPr>
        <p:spPr>
          <a:xfrm>
            <a:off x="5973492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1"/>
          <p:cNvSpPr/>
          <p:nvPr/>
        </p:nvSpPr>
        <p:spPr>
          <a:xfrm>
            <a:off x="892150" y="1615200"/>
            <a:ext cx="4357500" cy="25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508000" lvl="0" marL="6096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●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Must first join a room designated by the host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508000" lvl="0" marL="6096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●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Can then jump room to room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508000" lvl="1" marL="1219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○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Click on the Breakout room icon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508000" lvl="1" marL="1219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○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Choose to leave room (go back to main session) OR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-508000" lvl="1" marL="12192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Khand"/>
              <a:buChar char="○"/>
            </a:pPr>
            <a:r>
              <a:rPr lang="en" sz="3200">
                <a:solidFill>
                  <a:srgbClr val="595959"/>
                </a:solidFill>
                <a:latin typeface="Khand"/>
                <a:ea typeface="Khand"/>
                <a:cs typeface="Khand"/>
                <a:sym typeface="Khand"/>
              </a:rPr>
              <a:t>Join another room</a:t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95959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grpSp>
        <p:nvGrpSpPr>
          <p:cNvPr id="668" name="Google Shape;668;p31"/>
          <p:cNvGrpSpPr/>
          <p:nvPr/>
        </p:nvGrpSpPr>
        <p:grpSpPr>
          <a:xfrm>
            <a:off x="9894973" y="1"/>
            <a:ext cx="2296956" cy="2003205"/>
            <a:chOff x="-78286" y="485821"/>
            <a:chExt cx="2298565" cy="1981802"/>
          </a:xfrm>
        </p:grpSpPr>
        <p:sp>
          <p:nvSpPr>
            <p:cNvPr id="669" name="Google Shape;669;p31"/>
            <p:cNvSpPr/>
            <p:nvPr/>
          </p:nvSpPr>
          <p:spPr>
            <a:xfrm rot="5400000">
              <a:off x="1206938" y="1093571"/>
              <a:ext cx="352330" cy="255034"/>
            </a:xfrm>
            <a:custGeom>
              <a:rect b="b" l="l" r="r" t="t"/>
              <a:pathLst>
                <a:path extrusionOk="0" h="19987" w="30133">
                  <a:moveTo>
                    <a:pt x="16271" y="0"/>
                  </a:moveTo>
                  <a:cubicBezTo>
                    <a:pt x="14955" y="0"/>
                    <a:pt x="13536" y="261"/>
                    <a:pt x="12036" y="841"/>
                  </a:cubicBezTo>
                  <a:cubicBezTo>
                    <a:pt x="11484" y="1065"/>
                    <a:pt x="10916" y="1304"/>
                    <a:pt x="10364" y="1528"/>
                  </a:cubicBezTo>
                  <a:cubicBezTo>
                    <a:pt x="1" y="6716"/>
                    <a:pt x="4737" y="19986"/>
                    <a:pt x="13896" y="19986"/>
                  </a:cubicBezTo>
                  <a:cubicBezTo>
                    <a:pt x="15469" y="19986"/>
                    <a:pt x="17172" y="19595"/>
                    <a:pt x="18952" y="18704"/>
                  </a:cubicBezTo>
                  <a:cubicBezTo>
                    <a:pt x="18952" y="18719"/>
                    <a:pt x="18967" y="18734"/>
                    <a:pt x="18967" y="18749"/>
                  </a:cubicBezTo>
                  <a:cubicBezTo>
                    <a:pt x="30133" y="14430"/>
                    <a:pt x="26068" y="0"/>
                    <a:pt x="16271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 rot="5400000">
              <a:off x="925882" y="1333800"/>
              <a:ext cx="334616" cy="245094"/>
            </a:xfrm>
            <a:custGeom>
              <a:rect b="b" l="l" r="r" t="t"/>
              <a:pathLst>
                <a:path extrusionOk="0" h="19208" w="28618">
                  <a:moveTo>
                    <a:pt x="13577" y="0"/>
                  </a:moveTo>
                  <a:cubicBezTo>
                    <a:pt x="0" y="0"/>
                    <a:pt x="0" y="19208"/>
                    <a:pt x="13577" y="19208"/>
                  </a:cubicBezTo>
                  <a:lnTo>
                    <a:pt x="15041" y="19208"/>
                  </a:lnTo>
                  <a:cubicBezTo>
                    <a:pt x="28617" y="19208"/>
                    <a:pt x="28617" y="0"/>
                    <a:pt x="15041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 rot="5400000">
              <a:off x="1292435" y="1528544"/>
              <a:ext cx="469980" cy="325890"/>
            </a:xfrm>
            <a:custGeom>
              <a:rect b="b" l="l" r="r" t="t"/>
              <a:pathLst>
                <a:path extrusionOk="0" h="25540" w="40195">
                  <a:moveTo>
                    <a:pt x="26298" y="1"/>
                  </a:moveTo>
                  <a:cubicBezTo>
                    <a:pt x="24682" y="1"/>
                    <a:pt x="22930" y="416"/>
                    <a:pt x="21106" y="1366"/>
                  </a:cubicBezTo>
                  <a:cubicBezTo>
                    <a:pt x="20135" y="1889"/>
                    <a:pt x="19165" y="2426"/>
                    <a:pt x="18164" y="2904"/>
                  </a:cubicBezTo>
                  <a:cubicBezTo>
                    <a:pt x="16939" y="3636"/>
                    <a:pt x="15699" y="4353"/>
                    <a:pt x="14400" y="4966"/>
                  </a:cubicBezTo>
                  <a:cubicBezTo>
                    <a:pt x="13071" y="5682"/>
                    <a:pt x="11682" y="6325"/>
                    <a:pt x="10367" y="7086"/>
                  </a:cubicBezTo>
                  <a:cubicBezTo>
                    <a:pt x="1" y="12263"/>
                    <a:pt x="4744" y="25539"/>
                    <a:pt x="13909" y="25539"/>
                  </a:cubicBezTo>
                  <a:cubicBezTo>
                    <a:pt x="15479" y="25539"/>
                    <a:pt x="17179" y="25150"/>
                    <a:pt x="18955" y="24263"/>
                  </a:cubicBezTo>
                  <a:cubicBezTo>
                    <a:pt x="20404" y="23456"/>
                    <a:pt x="21883" y="22724"/>
                    <a:pt x="23347" y="21963"/>
                  </a:cubicBezTo>
                  <a:cubicBezTo>
                    <a:pt x="24885" y="21216"/>
                    <a:pt x="26364" y="20364"/>
                    <a:pt x="27842" y="19498"/>
                  </a:cubicBezTo>
                  <a:cubicBezTo>
                    <a:pt x="28275" y="19364"/>
                    <a:pt x="28828" y="19020"/>
                    <a:pt x="29261" y="18781"/>
                  </a:cubicBezTo>
                  <a:cubicBezTo>
                    <a:pt x="29740" y="18525"/>
                    <a:pt x="30102" y="18311"/>
                    <a:pt x="30107" y="18311"/>
                  </a:cubicBezTo>
                  <a:lnTo>
                    <a:pt x="30107" y="18311"/>
                  </a:lnTo>
                  <a:cubicBezTo>
                    <a:pt x="30109" y="18311"/>
                    <a:pt x="30069" y="18336"/>
                    <a:pt x="29978" y="18393"/>
                  </a:cubicBezTo>
                  <a:cubicBezTo>
                    <a:pt x="40194" y="13069"/>
                    <a:pt x="35362" y="1"/>
                    <a:pt x="26298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 rot="5400000">
              <a:off x="442730" y="1260607"/>
              <a:ext cx="387992" cy="313666"/>
            </a:xfrm>
            <a:custGeom>
              <a:rect b="b" l="l" r="r" t="t"/>
              <a:pathLst>
                <a:path extrusionOk="0" h="24582" w="33183">
                  <a:moveTo>
                    <a:pt x="19365" y="0"/>
                  </a:moveTo>
                  <a:cubicBezTo>
                    <a:pt x="17302" y="0"/>
                    <a:pt x="15082" y="711"/>
                    <a:pt x="12899" y="2387"/>
                  </a:cubicBezTo>
                  <a:cubicBezTo>
                    <a:pt x="10629" y="4164"/>
                    <a:pt x="8448" y="6076"/>
                    <a:pt x="6507" y="8227"/>
                  </a:cubicBezTo>
                  <a:cubicBezTo>
                    <a:pt x="1" y="15810"/>
                    <a:pt x="6174" y="24581"/>
                    <a:pt x="13413" y="24581"/>
                  </a:cubicBezTo>
                  <a:cubicBezTo>
                    <a:pt x="16012" y="24581"/>
                    <a:pt x="18748" y="23451"/>
                    <a:pt x="21084" y="20728"/>
                  </a:cubicBezTo>
                  <a:cubicBezTo>
                    <a:pt x="22219" y="19668"/>
                    <a:pt x="23309" y="18517"/>
                    <a:pt x="24594" y="17621"/>
                  </a:cubicBezTo>
                  <a:cubicBezTo>
                    <a:pt x="33182" y="11034"/>
                    <a:pt x="27492" y="0"/>
                    <a:pt x="19365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 rot="5400000">
              <a:off x="757676" y="729370"/>
              <a:ext cx="326232" cy="481664"/>
            </a:xfrm>
            <a:custGeom>
              <a:rect b="b" l="l" r="r" t="t"/>
              <a:pathLst>
                <a:path extrusionOk="0" h="37748" w="27901">
                  <a:moveTo>
                    <a:pt x="10556" y="1"/>
                  </a:moveTo>
                  <a:cubicBezTo>
                    <a:pt x="5275" y="1"/>
                    <a:pt x="1" y="4150"/>
                    <a:pt x="1052" y="11544"/>
                  </a:cubicBezTo>
                  <a:cubicBezTo>
                    <a:pt x="1560" y="14755"/>
                    <a:pt x="2322" y="17922"/>
                    <a:pt x="3113" y="21073"/>
                  </a:cubicBezTo>
                  <a:cubicBezTo>
                    <a:pt x="3965" y="24717"/>
                    <a:pt x="5204" y="28227"/>
                    <a:pt x="6773" y="31633"/>
                  </a:cubicBezTo>
                  <a:cubicBezTo>
                    <a:pt x="8780" y="35941"/>
                    <a:pt x="12218" y="37747"/>
                    <a:pt x="15591" y="37747"/>
                  </a:cubicBezTo>
                  <a:cubicBezTo>
                    <a:pt x="21855" y="37747"/>
                    <a:pt x="27900" y="31521"/>
                    <a:pt x="24173" y="23522"/>
                  </a:cubicBezTo>
                  <a:cubicBezTo>
                    <a:pt x="23082" y="21222"/>
                    <a:pt x="22306" y="18833"/>
                    <a:pt x="21738" y="16353"/>
                  </a:cubicBezTo>
                  <a:cubicBezTo>
                    <a:pt x="21096" y="13859"/>
                    <a:pt x="20469" y="11365"/>
                    <a:pt x="20065" y="8826"/>
                  </a:cubicBezTo>
                  <a:cubicBezTo>
                    <a:pt x="19198" y="2777"/>
                    <a:pt x="14875" y="1"/>
                    <a:pt x="10556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 rot="8360653">
              <a:off x="1148871" y="2075973"/>
              <a:ext cx="468441" cy="271872"/>
            </a:xfrm>
            <a:custGeom>
              <a:rect b="b" l="l" r="r" t="t"/>
              <a:pathLst>
                <a:path extrusionOk="0" h="21305" w="40065">
                  <a:moveTo>
                    <a:pt x="13750" y="1"/>
                  </a:moveTo>
                  <a:cubicBezTo>
                    <a:pt x="2960" y="1"/>
                    <a:pt x="1" y="15995"/>
                    <a:pt x="12110" y="19016"/>
                  </a:cubicBezTo>
                  <a:cubicBezTo>
                    <a:pt x="14052" y="19718"/>
                    <a:pt x="16083" y="20136"/>
                    <a:pt x="18129" y="20449"/>
                  </a:cubicBezTo>
                  <a:cubicBezTo>
                    <a:pt x="19623" y="20659"/>
                    <a:pt x="21116" y="20942"/>
                    <a:pt x="22625" y="21122"/>
                  </a:cubicBezTo>
                  <a:cubicBezTo>
                    <a:pt x="23790" y="21226"/>
                    <a:pt x="24970" y="21271"/>
                    <a:pt x="26150" y="21301"/>
                  </a:cubicBezTo>
                  <a:cubicBezTo>
                    <a:pt x="26260" y="21303"/>
                    <a:pt x="26369" y="21305"/>
                    <a:pt x="26477" y="21305"/>
                  </a:cubicBezTo>
                  <a:cubicBezTo>
                    <a:pt x="39733" y="21305"/>
                    <a:pt x="40065" y="2404"/>
                    <a:pt x="26598" y="2093"/>
                  </a:cubicBezTo>
                  <a:cubicBezTo>
                    <a:pt x="25956" y="2078"/>
                    <a:pt x="25328" y="2063"/>
                    <a:pt x="24701" y="2019"/>
                  </a:cubicBezTo>
                  <a:cubicBezTo>
                    <a:pt x="23446" y="1899"/>
                    <a:pt x="22237" y="1585"/>
                    <a:pt x="20982" y="1466"/>
                  </a:cubicBezTo>
                  <a:cubicBezTo>
                    <a:pt x="19533" y="1272"/>
                    <a:pt x="18159" y="839"/>
                    <a:pt x="16770" y="391"/>
                  </a:cubicBezTo>
                  <a:cubicBezTo>
                    <a:pt x="15706" y="124"/>
                    <a:pt x="14698" y="1"/>
                    <a:pt x="13750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 rot="5400000">
              <a:off x="1352798" y="612876"/>
              <a:ext cx="233979" cy="293161"/>
            </a:xfrm>
            <a:custGeom>
              <a:rect b="b" l="l" r="r" t="t"/>
              <a:pathLst>
                <a:path extrusionOk="0" h="22975" w="20011">
                  <a:moveTo>
                    <a:pt x="10406" y="1"/>
                  </a:moveTo>
                  <a:cubicBezTo>
                    <a:pt x="5605" y="1"/>
                    <a:pt x="803" y="3395"/>
                    <a:pt x="803" y="10183"/>
                  </a:cubicBezTo>
                  <a:cubicBezTo>
                    <a:pt x="800" y="10017"/>
                    <a:pt x="793" y="9947"/>
                    <a:pt x="784" y="9947"/>
                  </a:cubicBezTo>
                  <a:cubicBezTo>
                    <a:pt x="739" y="9947"/>
                    <a:pt x="631" y="11534"/>
                    <a:pt x="594" y="11991"/>
                  </a:cubicBezTo>
                  <a:cubicBezTo>
                    <a:pt x="1" y="19155"/>
                    <a:pt x="5084" y="22974"/>
                    <a:pt x="10166" y="22974"/>
                  </a:cubicBezTo>
                  <a:cubicBezTo>
                    <a:pt x="14683" y="22974"/>
                    <a:pt x="19199" y="19957"/>
                    <a:pt x="19726" y="13589"/>
                  </a:cubicBezTo>
                  <a:cubicBezTo>
                    <a:pt x="19816" y="12454"/>
                    <a:pt x="19965" y="11319"/>
                    <a:pt x="20010" y="10183"/>
                  </a:cubicBezTo>
                  <a:cubicBezTo>
                    <a:pt x="20010" y="3395"/>
                    <a:pt x="15208" y="1"/>
                    <a:pt x="10406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 rot="8883467">
              <a:off x="542953" y="558234"/>
              <a:ext cx="340450" cy="238712"/>
            </a:xfrm>
            <a:custGeom>
              <a:rect b="b" l="l" r="r" t="t"/>
              <a:pathLst>
                <a:path extrusionOk="0" h="19987" w="30133">
                  <a:moveTo>
                    <a:pt x="16271" y="0"/>
                  </a:moveTo>
                  <a:cubicBezTo>
                    <a:pt x="14955" y="0"/>
                    <a:pt x="13536" y="261"/>
                    <a:pt x="12036" y="841"/>
                  </a:cubicBezTo>
                  <a:cubicBezTo>
                    <a:pt x="11484" y="1065"/>
                    <a:pt x="10916" y="1304"/>
                    <a:pt x="10364" y="1528"/>
                  </a:cubicBezTo>
                  <a:cubicBezTo>
                    <a:pt x="1" y="6716"/>
                    <a:pt x="4737" y="19986"/>
                    <a:pt x="13896" y="19986"/>
                  </a:cubicBezTo>
                  <a:cubicBezTo>
                    <a:pt x="15469" y="19986"/>
                    <a:pt x="17172" y="19595"/>
                    <a:pt x="18952" y="18704"/>
                  </a:cubicBezTo>
                  <a:cubicBezTo>
                    <a:pt x="18952" y="18719"/>
                    <a:pt x="18967" y="18734"/>
                    <a:pt x="18967" y="18749"/>
                  </a:cubicBezTo>
                  <a:cubicBezTo>
                    <a:pt x="30133" y="14430"/>
                    <a:pt x="26068" y="0"/>
                    <a:pt x="16271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8883467">
              <a:off x="52253" y="1771718"/>
              <a:ext cx="323334" cy="229408"/>
            </a:xfrm>
            <a:custGeom>
              <a:rect b="b" l="l" r="r" t="t"/>
              <a:pathLst>
                <a:path extrusionOk="0" h="19208" w="28618">
                  <a:moveTo>
                    <a:pt x="13577" y="0"/>
                  </a:moveTo>
                  <a:cubicBezTo>
                    <a:pt x="0" y="0"/>
                    <a:pt x="0" y="19208"/>
                    <a:pt x="13577" y="19208"/>
                  </a:cubicBezTo>
                  <a:lnTo>
                    <a:pt x="15041" y="19208"/>
                  </a:lnTo>
                  <a:cubicBezTo>
                    <a:pt x="28617" y="19208"/>
                    <a:pt x="28617" y="0"/>
                    <a:pt x="15041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 rot="8883467">
              <a:off x="99366" y="707182"/>
              <a:ext cx="381508" cy="351183"/>
            </a:xfrm>
            <a:custGeom>
              <a:rect b="b" l="l" r="r" t="t"/>
              <a:pathLst>
                <a:path extrusionOk="0" h="29404" w="33767">
                  <a:moveTo>
                    <a:pt x="13121" y="1"/>
                  </a:moveTo>
                  <a:cubicBezTo>
                    <a:pt x="6218" y="1"/>
                    <a:pt x="0" y="7890"/>
                    <a:pt x="5589" y="15712"/>
                  </a:cubicBezTo>
                  <a:cubicBezTo>
                    <a:pt x="7142" y="17982"/>
                    <a:pt x="8905" y="20118"/>
                    <a:pt x="10533" y="22328"/>
                  </a:cubicBezTo>
                  <a:cubicBezTo>
                    <a:pt x="11862" y="24150"/>
                    <a:pt x="11175" y="23239"/>
                    <a:pt x="12579" y="25076"/>
                  </a:cubicBezTo>
                  <a:cubicBezTo>
                    <a:pt x="14900" y="28136"/>
                    <a:pt x="17786" y="29403"/>
                    <a:pt x="20547" y="29403"/>
                  </a:cubicBezTo>
                  <a:cubicBezTo>
                    <a:pt x="27559" y="29403"/>
                    <a:pt x="33767" y="21230"/>
                    <a:pt x="27873" y="13471"/>
                  </a:cubicBezTo>
                  <a:cubicBezTo>
                    <a:pt x="26663" y="11873"/>
                    <a:pt x="27291" y="12710"/>
                    <a:pt x="26006" y="10962"/>
                  </a:cubicBezTo>
                  <a:cubicBezTo>
                    <a:pt x="24423" y="8811"/>
                    <a:pt x="22720" y="6750"/>
                    <a:pt x="21212" y="4555"/>
                  </a:cubicBezTo>
                  <a:cubicBezTo>
                    <a:pt x="18914" y="1334"/>
                    <a:pt x="15960" y="1"/>
                    <a:pt x="13121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 rot="8883467">
              <a:off x="-29851" y="1233344"/>
              <a:ext cx="374910" cy="293592"/>
            </a:xfrm>
            <a:custGeom>
              <a:rect b="b" l="l" r="r" t="t"/>
              <a:pathLst>
                <a:path extrusionOk="0" h="24582" w="33183">
                  <a:moveTo>
                    <a:pt x="19365" y="0"/>
                  </a:moveTo>
                  <a:cubicBezTo>
                    <a:pt x="17302" y="0"/>
                    <a:pt x="15082" y="711"/>
                    <a:pt x="12899" y="2387"/>
                  </a:cubicBezTo>
                  <a:cubicBezTo>
                    <a:pt x="10629" y="4164"/>
                    <a:pt x="8448" y="6076"/>
                    <a:pt x="6507" y="8227"/>
                  </a:cubicBezTo>
                  <a:cubicBezTo>
                    <a:pt x="1" y="15810"/>
                    <a:pt x="6174" y="24581"/>
                    <a:pt x="13413" y="24581"/>
                  </a:cubicBezTo>
                  <a:cubicBezTo>
                    <a:pt x="16012" y="24581"/>
                    <a:pt x="18748" y="23451"/>
                    <a:pt x="21084" y="20728"/>
                  </a:cubicBezTo>
                  <a:cubicBezTo>
                    <a:pt x="22219" y="19668"/>
                    <a:pt x="23309" y="18517"/>
                    <a:pt x="24594" y="17621"/>
                  </a:cubicBezTo>
                  <a:cubicBezTo>
                    <a:pt x="33182" y="11034"/>
                    <a:pt x="27492" y="0"/>
                    <a:pt x="19365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 rot="8883467">
              <a:off x="412553" y="1615401"/>
              <a:ext cx="315233" cy="450838"/>
            </a:xfrm>
            <a:custGeom>
              <a:rect b="b" l="l" r="r" t="t"/>
              <a:pathLst>
                <a:path extrusionOk="0" h="37748" w="27901">
                  <a:moveTo>
                    <a:pt x="10556" y="1"/>
                  </a:moveTo>
                  <a:cubicBezTo>
                    <a:pt x="5275" y="1"/>
                    <a:pt x="1" y="4150"/>
                    <a:pt x="1052" y="11544"/>
                  </a:cubicBezTo>
                  <a:cubicBezTo>
                    <a:pt x="1560" y="14755"/>
                    <a:pt x="2322" y="17922"/>
                    <a:pt x="3113" y="21073"/>
                  </a:cubicBezTo>
                  <a:cubicBezTo>
                    <a:pt x="3965" y="24717"/>
                    <a:pt x="5204" y="28227"/>
                    <a:pt x="6773" y="31633"/>
                  </a:cubicBezTo>
                  <a:cubicBezTo>
                    <a:pt x="8780" y="35941"/>
                    <a:pt x="12218" y="37747"/>
                    <a:pt x="15591" y="37747"/>
                  </a:cubicBezTo>
                  <a:cubicBezTo>
                    <a:pt x="21855" y="37747"/>
                    <a:pt x="27900" y="31521"/>
                    <a:pt x="24173" y="23522"/>
                  </a:cubicBezTo>
                  <a:cubicBezTo>
                    <a:pt x="23082" y="21222"/>
                    <a:pt x="22306" y="18833"/>
                    <a:pt x="21738" y="16353"/>
                  </a:cubicBezTo>
                  <a:cubicBezTo>
                    <a:pt x="21096" y="13859"/>
                    <a:pt x="20469" y="11365"/>
                    <a:pt x="20065" y="8826"/>
                  </a:cubicBezTo>
                  <a:cubicBezTo>
                    <a:pt x="19198" y="2777"/>
                    <a:pt x="14875" y="1"/>
                    <a:pt x="10556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8883467">
              <a:off x="880597" y="1760922"/>
              <a:ext cx="452665" cy="254453"/>
            </a:xfrm>
            <a:custGeom>
              <a:rect b="b" l="l" r="r" t="t"/>
              <a:pathLst>
                <a:path extrusionOk="0" h="21305" w="40065">
                  <a:moveTo>
                    <a:pt x="13750" y="1"/>
                  </a:moveTo>
                  <a:cubicBezTo>
                    <a:pt x="2960" y="1"/>
                    <a:pt x="1" y="15995"/>
                    <a:pt x="12110" y="19016"/>
                  </a:cubicBezTo>
                  <a:cubicBezTo>
                    <a:pt x="14052" y="19718"/>
                    <a:pt x="16083" y="20136"/>
                    <a:pt x="18129" y="20449"/>
                  </a:cubicBezTo>
                  <a:cubicBezTo>
                    <a:pt x="19623" y="20659"/>
                    <a:pt x="21116" y="20942"/>
                    <a:pt x="22625" y="21122"/>
                  </a:cubicBezTo>
                  <a:cubicBezTo>
                    <a:pt x="23790" y="21226"/>
                    <a:pt x="24970" y="21271"/>
                    <a:pt x="26150" y="21301"/>
                  </a:cubicBezTo>
                  <a:cubicBezTo>
                    <a:pt x="26260" y="21303"/>
                    <a:pt x="26369" y="21305"/>
                    <a:pt x="26477" y="21305"/>
                  </a:cubicBezTo>
                  <a:cubicBezTo>
                    <a:pt x="39733" y="21305"/>
                    <a:pt x="40065" y="2404"/>
                    <a:pt x="26598" y="2093"/>
                  </a:cubicBezTo>
                  <a:cubicBezTo>
                    <a:pt x="25956" y="2078"/>
                    <a:pt x="25328" y="2063"/>
                    <a:pt x="24701" y="2019"/>
                  </a:cubicBezTo>
                  <a:cubicBezTo>
                    <a:pt x="23446" y="1899"/>
                    <a:pt x="22237" y="1585"/>
                    <a:pt x="20982" y="1466"/>
                  </a:cubicBezTo>
                  <a:cubicBezTo>
                    <a:pt x="19533" y="1272"/>
                    <a:pt x="18159" y="839"/>
                    <a:pt x="16770" y="391"/>
                  </a:cubicBezTo>
                  <a:cubicBezTo>
                    <a:pt x="15706" y="124"/>
                    <a:pt x="14698" y="1"/>
                    <a:pt x="13750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 rot="8883522">
              <a:off x="1658790" y="1022099"/>
              <a:ext cx="232336" cy="274399"/>
            </a:xfrm>
            <a:custGeom>
              <a:rect b="b" l="l" r="r" t="t"/>
              <a:pathLst>
                <a:path extrusionOk="0" h="22975" w="20011">
                  <a:moveTo>
                    <a:pt x="10406" y="1"/>
                  </a:moveTo>
                  <a:cubicBezTo>
                    <a:pt x="5605" y="1"/>
                    <a:pt x="803" y="3395"/>
                    <a:pt x="803" y="10183"/>
                  </a:cubicBezTo>
                  <a:cubicBezTo>
                    <a:pt x="800" y="10017"/>
                    <a:pt x="793" y="9947"/>
                    <a:pt x="784" y="9947"/>
                  </a:cubicBezTo>
                  <a:cubicBezTo>
                    <a:pt x="739" y="9947"/>
                    <a:pt x="631" y="11534"/>
                    <a:pt x="594" y="11991"/>
                  </a:cubicBezTo>
                  <a:cubicBezTo>
                    <a:pt x="1" y="19155"/>
                    <a:pt x="5084" y="22974"/>
                    <a:pt x="10166" y="22974"/>
                  </a:cubicBezTo>
                  <a:cubicBezTo>
                    <a:pt x="14683" y="22974"/>
                    <a:pt x="19199" y="19957"/>
                    <a:pt x="19726" y="13589"/>
                  </a:cubicBezTo>
                  <a:cubicBezTo>
                    <a:pt x="19816" y="12454"/>
                    <a:pt x="19965" y="11319"/>
                    <a:pt x="20010" y="10183"/>
                  </a:cubicBezTo>
                  <a:cubicBezTo>
                    <a:pt x="20010" y="3395"/>
                    <a:pt x="15208" y="1"/>
                    <a:pt x="10406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683" name="Google Shape;683;p31"/>
            <p:cNvSpPr/>
            <p:nvPr/>
          </p:nvSpPr>
          <p:spPr>
            <a:xfrm rot="5400000">
              <a:off x="621082" y="2172000"/>
              <a:ext cx="334616" cy="245094"/>
            </a:xfrm>
            <a:custGeom>
              <a:rect b="b" l="l" r="r" t="t"/>
              <a:pathLst>
                <a:path extrusionOk="0" h="19208" w="28618">
                  <a:moveTo>
                    <a:pt x="13577" y="0"/>
                  </a:moveTo>
                  <a:cubicBezTo>
                    <a:pt x="0" y="0"/>
                    <a:pt x="0" y="19208"/>
                    <a:pt x="13577" y="19208"/>
                  </a:cubicBezTo>
                  <a:lnTo>
                    <a:pt x="15041" y="19208"/>
                  </a:lnTo>
                  <a:cubicBezTo>
                    <a:pt x="28617" y="19208"/>
                    <a:pt x="28617" y="0"/>
                    <a:pt x="15041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 rot="8883467">
              <a:off x="1775766" y="1392982"/>
              <a:ext cx="381508" cy="351183"/>
            </a:xfrm>
            <a:custGeom>
              <a:rect b="b" l="l" r="r" t="t"/>
              <a:pathLst>
                <a:path extrusionOk="0" h="29404" w="33767">
                  <a:moveTo>
                    <a:pt x="13121" y="1"/>
                  </a:moveTo>
                  <a:cubicBezTo>
                    <a:pt x="6218" y="1"/>
                    <a:pt x="0" y="7890"/>
                    <a:pt x="5589" y="15712"/>
                  </a:cubicBezTo>
                  <a:cubicBezTo>
                    <a:pt x="7142" y="17982"/>
                    <a:pt x="8905" y="20118"/>
                    <a:pt x="10533" y="22328"/>
                  </a:cubicBezTo>
                  <a:cubicBezTo>
                    <a:pt x="11862" y="24150"/>
                    <a:pt x="11175" y="23239"/>
                    <a:pt x="12579" y="25076"/>
                  </a:cubicBezTo>
                  <a:cubicBezTo>
                    <a:pt x="14900" y="28136"/>
                    <a:pt x="17786" y="29403"/>
                    <a:pt x="20547" y="29403"/>
                  </a:cubicBezTo>
                  <a:cubicBezTo>
                    <a:pt x="27559" y="29403"/>
                    <a:pt x="33767" y="21230"/>
                    <a:pt x="27873" y="13471"/>
                  </a:cubicBezTo>
                  <a:cubicBezTo>
                    <a:pt x="26663" y="11873"/>
                    <a:pt x="27291" y="12710"/>
                    <a:pt x="26006" y="10962"/>
                  </a:cubicBezTo>
                  <a:cubicBezTo>
                    <a:pt x="24423" y="8811"/>
                    <a:pt x="22720" y="6750"/>
                    <a:pt x="21212" y="4555"/>
                  </a:cubicBezTo>
                  <a:cubicBezTo>
                    <a:pt x="18914" y="1334"/>
                    <a:pt x="15960" y="1"/>
                    <a:pt x="13121" y="1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 rot="5400000">
              <a:off x="1840282" y="648000"/>
              <a:ext cx="334616" cy="245094"/>
            </a:xfrm>
            <a:custGeom>
              <a:rect b="b" l="l" r="r" t="t"/>
              <a:pathLst>
                <a:path extrusionOk="0" h="19208" w="28618">
                  <a:moveTo>
                    <a:pt x="13577" y="0"/>
                  </a:moveTo>
                  <a:cubicBezTo>
                    <a:pt x="0" y="0"/>
                    <a:pt x="0" y="19208"/>
                    <a:pt x="13577" y="19208"/>
                  </a:cubicBezTo>
                  <a:lnTo>
                    <a:pt x="15041" y="19208"/>
                  </a:lnTo>
                  <a:cubicBezTo>
                    <a:pt x="28617" y="19208"/>
                    <a:pt x="28617" y="0"/>
                    <a:pt x="15041" y="0"/>
                  </a:cubicBezTo>
                  <a:close/>
                </a:path>
              </a:pathLst>
            </a:custGeom>
            <a:solidFill>
              <a:srgbClr val="8EB1A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6" name="Google Shape;6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650" y="1317725"/>
            <a:ext cx="3088525" cy="395221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1"/>
          <p:cNvSpPr/>
          <p:nvPr/>
        </p:nvSpPr>
        <p:spPr>
          <a:xfrm rot="-1132017">
            <a:off x="4881284" y="5455672"/>
            <a:ext cx="3107880" cy="41885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B1A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1"/>
          <p:cNvSpPr/>
          <p:nvPr/>
        </p:nvSpPr>
        <p:spPr>
          <a:xfrm rot="-2701036">
            <a:off x="4268790" y="3105027"/>
            <a:ext cx="4224822" cy="4187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B1A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9" name="Google Shape;6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5525" y="1317725"/>
            <a:ext cx="27527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1800" y="2205205"/>
            <a:ext cx="2752725" cy="154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9592" y="4626700"/>
            <a:ext cx="280987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04519" y="5500035"/>
            <a:ext cx="2269387" cy="1204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4"/>
          <p:cNvSpPr/>
          <p:nvPr/>
        </p:nvSpPr>
        <p:spPr>
          <a:xfrm>
            <a:off x="1434350" y="2898500"/>
            <a:ext cx="44673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4"/>
          <p:cNvSpPr txBox="1"/>
          <p:nvPr>
            <p:ph type="title"/>
          </p:nvPr>
        </p:nvSpPr>
        <p:spPr>
          <a:xfrm>
            <a:off x="1287475" y="2657000"/>
            <a:ext cx="5151300" cy="7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 Malinowski</a:t>
            </a:r>
            <a:endParaRPr/>
          </a:p>
        </p:txBody>
      </p:sp>
      <p:sp>
        <p:nvSpPr>
          <p:cNvPr id="479" name="Google Shape;479;p14"/>
          <p:cNvSpPr txBox="1"/>
          <p:nvPr>
            <p:ph idx="1" type="body"/>
          </p:nvPr>
        </p:nvSpPr>
        <p:spPr>
          <a:xfrm>
            <a:off x="1287475" y="3633996"/>
            <a:ext cx="5151300" cy="170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Integration Facilitator at Thomas Middle School in Arlington Heights.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DKG - Alpha Delta Chapter</a:t>
            </a:r>
            <a:endParaRPr/>
          </a:p>
        </p:txBody>
      </p:sp>
      <p:sp>
        <p:nvSpPr>
          <p:cNvPr id="480" name="Google Shape;480;p14"/>
          <p:cNvSpPr txBox="1"/>
          <p:nvPr>
            <p:ph idx="2" type="subTitle"/>
          </p:nvPr>
        </p:nvSpPr>
        <p:spPr>
          <a:xfrm>
            <a:off x="1092350" y="1703442"/>
            <a:ext cx="5151300" cy="91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HELLO! I’m...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481" name="Google Shape;481;p14"/>
          <p:cNvCxnSpPr/>
          <p:nvPr/>
        </p:nvCxnSpPr>
        <p:spPr>
          <a:xfrm rot="10800000">
            <a:off x="9696868" y="1703440"/>
            <a:ext cx="1989300" cy="12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14"/>
          <p:cNvCxnSpPr/>
          <p:nvPr/>
        </p:nvCxnSpPr>
        <p:spPr>
          <a:xfrm rot="10800000">
            <a:off x="11309800" y="1421900"/>
            <a:ext cx="15600" cy="195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3" name="Google Shape;483;p14"/>
          <p:cNvGrpSpPr/>
          <p:nvPr/>
        </p:nvGrpSpPr>
        <p:grpSpPr>
          <a:xfrm flipH="1" rot="-1028030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484" name="Google Shape;484;p14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6" name="Google Shape;4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5236" y="2362238"/>
            <a:ext cx="3988540" cy="301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775" y="405950"/>
            <a:ext cx="3153229" cy="23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5639" y="4797079"/>
            <a:ext cx="2190131" cy="165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rooms can I have?</a:t>
            </a:r>
            <a:endParaRPr/>
          </a:p>
        </p:txBody>
      </p:sp>
      <p:pic>
        <p:nvPicPr>
          <p:cNvPr id="698" name="Google Shape;6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50" y="2426400"/>
            <a:ext cx="11337751" cy="39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Pre-assigning Breakout Rooms</a:t>
            </a:r>
            <a:endParaRPr/>
          </a:p>
        </p:txBody>
      </p:sp>
      <p:sp>
        <p:nvSpPr>
          <p:cNvPr id="704" name="Google Shape;704;p33"/>
          <p:cNvSpPr txBox="1"/>
          <p:nvPr>
            <p:ph idx="1" type="body"/>
          </p:nvPr>
        </p:nvSpPr>
        <p:spPr>
          <a:xfrm>
            <a:off x="1017025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Must be a registered account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order to pre-assign participants to rooms, all participants must have registered accounts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Enable this feature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Zoom.us</a:t>
            </a:r>
            <a:endParaRPr/>
          </a:p>
        </p:txBody>
      </p:sp>
      <p:pic>
        <p:nvPicPr>
          <p:cNvPr id="705" name="Google Shape;7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075" y="3782375"/>
            <a:ext cx="5806749" cy="1183719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6" name="Google Shape;706;p33"/>
          <p:cNvSpPr/>
          <p:nvPr/>
        </p:nvSpPr>
        <p:spPr>
          <a:xfrm>
            <a:off x="5864675" y="4435925"/>
            <a:ext cx="4912200" cy="435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4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Pre-assigning Breakout Rooms (cont)</a:t>
            </a:r>
            <a:endParaRPr/>
          </a:p>
        </p:txBody>
      </p:sp>
      <p:sp>
        <p:nvSpPr>
          <p:cNvPr id="712" name="Google Shape;712;p34"/>
          <p:cNvSpPr txBox="1"/>
          <p:nvPr>
            <p:ph idx="1" type="body"/>
          </p:nvPr>
        </p:nvSpPr>
        <p:spPr>
          <a:xfrm>
            <a:off x="1017025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Schedule a meeting on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Zoom.us</a:t>
            </a:r>
            <a:r>
              <a:rPr lang="en"/>
              <a:t> - “Meetings” - “Schedule a Meeting”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Under “Meeting Options” - choose “Breakout Room pre-assign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Upload CSV file OR “Create Rooms”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participant registered emails</a:t>
            </a:r>
            <a:endParaRPr/>
          </a:p>
        </p:txBody>
      </p:sp>
      <p:pic>
        <p:nvPicPr>
          <p:cNvPr id="713" name="Google Shape;7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475" y="2782228"/>
            <a:ext cx="4490340" cy="1476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4" name="Google Shape;714;p34"/>
          <p:cNvSpPr/>
          <p:nvPr/>
        </p:nvSpPr>
        <p:spPr>
          <a:xfrm>
            <a:off x="6021995" y="3642681"/>
            <a:ext cx="4274700" cy="543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5" name="Google Shape;7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925" y="1789575"/>
            <a:ext cx="2581275" cy="57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6" name="Google Shape;71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6588" y="2109963"/>
            <a:ext cx="1800225" cy="619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7" name="Google Shape;71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8800" y="4311600"/>
            <a:ext cx="2428851" cy="23545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8" name="Google Shape;71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50" y="4576571"/>
            <a:ext cx="4061750" cy="1824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9" name="Google Shape;719;p34"/>
          <p:cNvSpPr/>
          <p:nvPr/>
        </p:nvSpPr>
        <p:spPr>
          <a:xfrm>
            <a:off x="4824101" y="3758050"/>
            <a:ext cx="863700" cy="41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EB1A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5"/>
          <p:cNvSpPr/>
          <p:nvPr/>
        </p:nvSpPr>
        <p:spPr>
          <a:xfrm>
            <a:off x="3406600" y="1993150"/>
            <a:ext cx="24504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5"/>
          <p:cNvSpPr txBox="1"/>
          <p:nvPr>
            <p:ph idx="1" type="body"/>
          </p:nvPr>
        </p:nvSpPr>
        <p:spPr>
          <a:xfrm>
            <a:off x="1002675" y="2471350"/>
            <a:ext cx="6745200" cy="325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 u="sng"/>
              <a:t>Chat</a:t>
            </a:r>
            <a:endParaRPr b="1" sz="2000" u="sng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Within each breakout room, attendees can chat with everyone in the breakout room or a specific person in the breakout room even if participant chat is disabled in the main room.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Breakout room chat is only viewable in that breakout room.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Main room chat does not show in breakout room chat.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Each time a breakout room is opened, the chat starts empty (it does not include a previous instance of the breakout room's chat nor the main room chat).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1400"/>
              <a:t>Anyone in a breakout room can click “Ask For Help” to request that the Host join the breakout room.</a:t>
            </a:r>
            <a:endParaRPr sz="2100"/>
          </a:p>
        </p:txBody>
      </p:sp>
      <p:sp>
        <p:nvSpPr>
          <p:cNvPr id="726" name="Google Shape;726;p35"/>
          <p:cNvSpPr txBox="1"/>
          <p:nvPr>
            <p:ph type="title"/>
          </p:nvPr>
        </p:nvSpPr>
        <p:spPr>
          <a:xfrm>
            <a:off x="1002675" y="7678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 Limitations</a:t>
            </a:r>
            <a:endParaRPr/>
          </a:p>
        </p:txBody>
      </p:sp>
      <p:sp>
        <p:nvSpPr>
          <p:cNvPr id="727" name="Google Shape;727;p35"/>
          <p:cNvSpPr txBox="1"/>
          <p:nvPr>
            <p:ph idx="1" type="body"/>
          </p:nvPr>
        </p:nvSpPr>
        <p:spPr>
          <a:xfrm>
            <a:off x="7747975" y="2471350"/>
            <a:ext cx="3604800" cy="3377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 u="sng"/>
              <a:t>Share Screen</a:t>
            </a:r>
            <a:endParaRPr b="1" sz="2000" u="sng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Within each breakout room, attendees can screen share even if screen share for attendees is disabled in the main room.</a:t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Only one person can share at a time in each breakout room (even if multiple people are allow to share simultaneously in the main room).</a:t>
            </a:r>
            <a:endParaRPr sz="18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28" name="Google Shape;728;p35"/>
          <p:cNvSpPr txBox="1"/>
          <p:nvPr>
            <p:ph idx="1" type="body"/>
          </p:nvPr>
        </p:nvSpPr>
        <p:spPr>
          <a:xfrm>
            <a:off x="1002675" y="1610625"/>
            <a:ext cx="10350000" cy="110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In Zoom Meeting breakout rooms, breakout room participants have full access to screen share, chat, and audio (even if they are disabled in the main room). 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6"/>
          <p:cNvSpPr/>
          <p:nvPr/>
        </p:nvSpPr>
        <p:spPr>
          <a:xfrm>
            <a:off x="6096000" y="3260150"/>
            <a:ext cx="34962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600" y="624475"/>
            <a:ext cx="5460550" cy="54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6"/>
          <p:cNvSpPr txBox="1"/>
          <p:nvPr/>
        </p:nvSpPr>
        <p:spPr>
          <a:xfrm>
            <a:off x="6096000" y="3228900"/>
            <a:ext cx="4422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Barlow"/>
                <a:ea typeface="Barlow"/>
                <a:cs typeface="Barlow"/>
                <a:sym typeface="Barlow"/>
              </a:rPr>
              <a:t>My email: </a:t>
            </a:r>
            <a:endParaRPr b="1" sz="25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rlow"/>
                <a:ea typeface="Barlow"/>
                <a:cs typeface="Barlow"/>
                <a:sym typeface="Barlow"/>
              </a:rPr>
              <a:t>kamalinowski82@gmail.com</a:t>
            </a:r>
            <a:endParaRPr sz="25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7"/>
          <p:cNvSpPr/>
          <p:nvPr/>
        </p:nvSpPr>
        <p:spPr>
          <a:xfrm>
            <a:off x="4945525" y="2950800"/>
            <a:ext cx="36606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7"/>
          <p:cNvSpPr txBox="1"/>
          <p:nvPr>
            <p:ph type="title"/>
          </p:nvPr>
        </p:nvSpPr>
        <p:spPr>
          <a:xfrm>
            <a:off x="1789950" y="3047250"/>
            <a:ext cx="8768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joining me!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What are Zoom Breakout Rooms?</a:t>
            </a:r>
            <a:endParaRPr sz="4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"/>
          <p:cNvSpPr/>
          <p:nvPr/>
        </p:nvSpPr>
        <p:spPr>
          <a:xfrm>
            <a:off x="3810000" y="1830275"/>
            <a:ext cx="46572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6"/>
          <p:cNvSpPr txBox="1"/>
          <p:nvPr>
            <p:ph idx="1" type="body"/>
          </p:nvPr>
        </p:nvSpPr>
        <p:spPr>
          <a:xfrm>
            <a:off x="884100" y="2866975"/>
            <a:ext cx="10423800" cy="287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Setting up breakout rooms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Joining breakout rooms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Host/Co-host abilities during breakout rooms</a:t>
            </a:r>
            <a:endParaRPr/>
          </a:p>
        </p:txBody>
      </p:sp>
      <p:sp>
        <p:nvSpPr>
          <p:cNvPr id="510" name="Google Shape;510;p16"/>
          <p:cNvSpPr txBox="1"/>
          <p:nvPr>
            <p:ph type="title"/>
          </p:nvPr>
        </p:nvSpPr>
        <p:spPr>
          <a:xfrm>
            <a:off x="1404475" y="1074975"/>
            <a:ext cx="9809100" cy="104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Breakout Rooms in Zoom - </a:t>
            </a:r>
            <a:endParaRPr sz="4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Today’s Plan:</a:t>
            </a:r>
            <a:endParaRPr sz="4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"/>
          <p:cNvSpPr/>
          <p:nvPr/>
        </p:nvSpPr>
        <p:spPr>
          <a:xfrm>
            <a:off x="2614725" y="2065975"/>
            <a:ext cx="20319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7"/>
          <p:cNvSpPr txBox="1"/>
          <p:nvPr>
            <p:ph type="title"/>
          </p:nvPr>
        </p:nvSpPr>
        <p:spPr>
          <a:xfrm>
            <a:off x="1434350" y="952500"/>
            <a:ext cx="4646100" cy="1591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Enable Breakout Rooms</a:t>
            </a:r>
            <a:endParaRPr/>
          </a:p>
        </p:txBody>
      </p:sp>
      <p:sp>
        <p:nvSpPr>
          <p:cNvPr id="517" name="Google Shape;517;p17"/>
          <p:cNvSpPr txBox="1"/>
          <p:nvPr>
            <p:ph idx="1" type="body"/>
          </p:nvPr>
        </p:nvSpPr>
        <p:spPr>
          <a:xfrm>
            <a:off x="1434350" y="2779050"/>
            <a:ext cx="4646100" cy="343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Zoom.us</a:t>
            </a:r>
            <a:r>
              <a:rPr lang="en"/>
              <a:t> -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“Settings” -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Meeting (Advanced) - 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Enable rooms</a:t>
            </a:r>
            <a:endParaRPr/>
          </a:p>
        </p:txBody>
      </p:sp>
      <p:grpSp>
        <p:nvGrpSpPr>
          <p:cNvPr id="518" name="Google Shape;518;p17"/>
          <p:cNvGrpSpPr/>
          <p:nvPr/>
        </p:nvGrpSpPr>
        <p:grpSpPr>
          <a:xfrm flipH="1" rot="-1028030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519" name="Google Shape;519;p17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1" name="Google Shape;5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622" y="4188125"/>
            <a:ext cx="2311400" cy="4953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2" name="Google Shape;5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3374" y="3084946"/>
            <a:ext cx="3490634" cy="688118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3" name="Google Shape;53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9950" y="5034225"/>
            <a:ext cx="5806749" cy="1183719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8"/>
          <p:cNvSpPr/>
          <p:nvPr/>
        </p:nvSpPr>
        <p:spPr>
          <a:xfrm>
            <a:off x="3406600" y="1993150"/>
            <a:ext cx="24504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8"/>
          <p:cNvSpPr txBox="1"/>
          <p:nvPr>
            <p:ph idx="1" type="body"/>
          </p:nvPr>
        </p:nvSpPr>
        <p:spPr>
          <a:xfrm>
            <a:off x="748400" y="2287300"/>
            <a:ext cx="7013700" cy="343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Breakout Rooms icon in the menu bar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Decide how many rooms you will need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Decide how you will assign participants: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Assign Automatically (randomly assigns equal number of </a:t>
            </a:r>
            <a:r>
              <a:rPr lang="en"/>
              <a:t>participants</a:t>
            </a:r>
            <a:r>
              <a:rPr lang="en"/>
              <a:t> to rooms)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Assign Manually (YOU must put people in rooms)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/>
              <a:t>Let Participants Choose (participants choose which room they want to be in and can hop from room to room)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b="1" lang="en"/>
              <a:t>Create</a:t>
            </a:r>
            <a:r>
              <a:rPr lang="en"/>
              <a:t>!</a:t>
            </a:r>
            <a:endParaRPr/>
          </a:p>
        </p:txBody>
      </p:sp>
      <p:sp>
        <p:nvSpPr>
          <p:cNvPr id="540" name="Google Shape;540;p18"/>
          <p:cNvSpPr txBox="1"/>
          <p:nvPr>
            <p:ph type="title"/>
          </p:nvPr>
        </p:nvSpPr>
        <p:spPr>
          <a:xfrm>
            <a:off x="949050" y="1363625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Rooms</a:t>
            </a:r>
            <a:endParaRPr/>
          </a:p>
        </p:txBody>
      </p:sp>
      <p:pic>
        <p:nvPicPr>
          <p:cNvPr id="541" name="Google Shape;5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407" y="1039300"/>
            <a:ext cx="1732300" cy="115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2" name="Google Shape;5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188" y="2287300"/>
            <a:ext cx="3743325" cy="3619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9"/>
          <p:cNvSpPr txBox="1"/>
          <p:nvPr>
            <p:ph idx="1" type="body"/>
          </p:nvPr>
        </p:nvSpPr>
        <p:spPr>
          <a:xfrm>
            <a:off x="707575" y="1784350"/>
            <a:ext cx="5646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open all rooms, you have a few options for your settings:</a:t>
            </a:r>
            <a:endParaRPr/>
          </a:p>
          <a:p>
            <a:pPr indent="-355600" lvl="0" marL="457200" rtl="0" algn="l"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allowing to choose room, that option will be checked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Decide if participants can </a:t>
            </a:r>
            <a:r>
              <a:rPr b="1" lang="en" sz="2000"/>
              <a:t>return to main session at any time</a:t>
            </a:r>
            <a:r>
              <a:rPr lang="en" sz="2000"/>
              <a:t> or if they are locked into their breakout room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Automatically move assigned participants to room</a:t>
            </a:r>
            <a:r>
              <a:rPr lang="en" sz="2000"/>
              <a:t> (only works for manual and automatic assignment options)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48" name="Google Shape;548;p19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Breakout Room Options</a:t>
            </a:r>
            <a:endParaRPr/>
          </a:p>
        </p:txBody>
      </p:sp>
      <p:pic>
        <p:nvPicPr>
          <p:cNvPr id="549" name="Google Shape;5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725" y="1875075"/>
            <a:ext cx="41338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351" y="3545500"/>
            <a:ext cx="5062925" cy="2482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1" name="Google Shape;551;p19"/>
          <p:cNvSpPr/>
          <p:nvPr/>
        </p:nvSpPr>
        <p:spPr>
          <a:xfrm>
            <a:off x="6844400" y="1959425"/>
            <a:ext cx="1455900" cy="1088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9"/>
          <p:cNvSpPr/>
          <p:nvPr/>
        </p:nvSpPr>
        <p:spPr>
          <a:xfrm>
            <a:off x="5523675" y="2238425"/>
            <a:ext cx="1251900" cy="53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9"/>
          <p:cNvSpPr/>
          <p:nvPr/>
        </p:nvSpPr>
        <p:spPr>
          <a:xfrm>
            <a:off x="6354475" y="4300000"/>
            <a:ext cx="4830600" cy="41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9"/>
          <p:cNvSpPr/>
          <p:nvPr/>
        </p:nvSpPr>
        <p:spPr>
          <a:xfrm>
            <a:off x="6354475" y="4014100"/>
            <a:ext cx="4381500" cy="28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9"/>
          <p:cNvSpPr/>
          <p:nvPr/>
        </p:nvSpPr>
        <p:spPr>
          <a:xfrm rot="-1758638">
            <a:off x="5470007" y="4925726"/>
            <a:ext cx="1251981" cy="3529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9"/>
          <p:cNvSpPr/>
          <p:nvPr/>
        </p:nvSpPr>
        <p:spPr>
          <a:xfrm rot="1440693">
            <a:off x="5865050" y="3846425"/>
            <a:ext cx="569153" cy="353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9"/>
          <p:cNvSpPr/>
          <p:nvPr/>
        </p:nvSpPr>
        <p:spPr>
          <a:xfrm rot="1440693">
            <a:off x="6228025" y="3220488"/>
            <a:ext cx="569153" cy="353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9"/>
          <p:cNvSpPr/>
          <p:nvPr/>
        </p:nvSpPr>
        <p:spPr>
          <a:xfrm>
            <a:off x="6354475" y="3674075"/>
            <a:ext cx="2898300" cy="28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"/>
          <p:cNvSpPr txBox="1"/>
          <p:nvPr>
            <p:ph idx="1" type="body"/>
          </p:nvPr>
        </p:nvSpPr>
        <p:spPr>
          <a:xfrm>
            <a:off x="707575" y="1784350"/>
            <a:ext cx="5646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Only want participants in rooms for a specific amount of time? Choose to auto close rooms after ___ min</a:t>
            </a:r>
            <a:endParaRPr sz="2500"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21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Decide how long participants have in the room once you close all rooms before they are automatically moved back to the main session</a:t>
            </a:r>
            <a:endParaRPr sz="25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64" name="Google Shape;564;p20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Breakout Room Options (cont.)</a:t>
            </a:r>
            <a:endParaRPr/>
          </a:p>
        </p:txBody>
      </p:sp>
      <p:pic>
        <p:nvPicPr>
          <p:cNvPr id="565" name="Google Shape;5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575" y="2103125"/>
            <a:ext cx="5361274" cy="2628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6" name="Google Shape;566;p20"/>
          <p:cNvSpPr/>
          <p:nvPr/>
        </p:nvSpPr>
        <p:spPr>
          <a:xfrm>
            <a:off x="6136825" y="3333750"/>
            <a:ext cx="4027800" cy="598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0"/>
          <p:cNvSpPr/>
          <p:nvPr/>
        </p:nvSpPr>
        <p:spPr>
          <a:xfrm rot="1508910">
            <a:off x="5161435" y="3306493"/>
            <a:ext cx="938899" cy="38114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0"/>
          <p:cNvSpPr/>
          <p:nvPr/>
        </p:nvSpPr>
        <p:spPr>
          <a:xfrm>
            <a:off x="6177575" y="3932550"/>
            <a:ext cx="4027800" cy="763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0"/>
          <p:cNvSpPr/>
          <p:nvPr/>
        </p:nvSpPr>
        <p:spPr>
          <a:xfrm rot="-1806767">
            <a:off x="6386677" y="4905867"/>
            <a:ext cx="938801" cy="3810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1"/>
          <p:cNvSpPr txBox="1"/>
          <p:nvPr>
            <p:ph idx="1" type="body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how many rooms you want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“Assign Automatically”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Create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Adjust room settings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“Open All Rooms”</a:t>
            </a:r>
            <a:endParaRPr/>
          </a:p>
        </p:txBody>
      </p:sp>
      <p:sp>
        <p:nvSpPr>
          <p:cNvPr id="575" name="Google Shape;575;p21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Automatically</a:t>
            </a:r>
            <a:endParaRPr/>
          </a:p>
        </p:txBody>
      </p:sp>
      <p:pic>
        <p:nvPicPr>
          <p:cNvPr id="576" name="Google Shape;5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800" y="762000"/>
            <a:ext cx="3793775" cy="3668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" name="Google Shape;5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525" y="2727845"/>
            <a:ext cx="2507800" cy="3521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8" name="Google Shape;578;p21"/>
          <p:cNvSpPr/>
          <p:nvPr/>
        </p:nvSpPr>
        <p:spPr>
          <a:xfrm>
            <a:off x="5878275" y="5619750"/>
            <a:ext cx="1279200" cy="629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1"/>
          <p:cNvSpPr/>
          <p:nvPr/>
        </p:nvSpPr>
        <p:spPr>
          <a:xfrm>
            <a:off x="6912350" y="2095500"/>
            <a:ext cx="4830600" cy="28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